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4"/>
  </p:notes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imes New Roman" charset="1" panose="02030502070405020303"/>
      <p:regular r:id="rId10"/>
    </p:embeddedFont>
    <p:embeddedFont>
      <p:font typeface="Times New Roman Bold" charset="1" panose="02030802070405020303"/>
      <p:regular r:id="rId11"/>
    </p:embeddedFont>
    <p:embeddedFont>
      <p:font typeface="Times New Roman Italics" charset="1" panose="02030502070405090303"/>
      <p:regular r:id="rId12"/>
    </p:embeddedFont>
    <p:embeddedFont>
      <p:font typeface="Times New Roman Bold Italics" charset="1" panose="02030802070405090303"/>
      <p:regular r:id="rId13"/>
    </p:embeddedFont>
    <p:embeddedFont>
      <p:font typeface="Times New Roman Medium" charset="1" panose="02030502070405020303"/>
      <p:regular r:id="rId14"/>
    </p:embeddedFont>
    <p:embeddedFont>
      <p:font typeface="Times New Roman Medium Italics" charset="1" panose="02030502070405090303"/>
      <p:regular r:id="rId15"/>
    </p:embeddedFont>
    <p:embeddedFont>
      <p:font typeface="Times New Roman Semi-Bold" charset="1" panose="02030702070405020303"/>
      <p:regular r:id="rId16"/>
    </p:embeddedFont>
    <p:embeddedFont>
      <p:font typeface="Times New Roman Semi-Bold Italics" charset="1" panose="02030702070405090303"/>
      <p:regular r:id="rId17"/>
    </p:embeddedFont>
    <p:embeddedFont>
      <p:font typeface="Times New Roman Ultra-Bold" charset="1" panose="02030902070405020303"/>
      <p:regular r:id="rId18"/>
    </p:embeddedFont>
    <p:embeddedFont>
      <p:font typeface="Arial" charset="1" panose="020B0502020202020204"/>
      <p:regular r:id="rId19"/>
    </p:embeddedFont>
    <p:embeddedFont>
      <p:font typeface="Arial Bold" charset="1" panose="020B0802020202020204"/>
      <p:regular r:id="rId20"/>
    </p:embeddedFont>
    <p:embeddedFont>
      <p:font typeface="Arial Italics" charset="1" panose="020B0502020202090204"/>
      <p:regular r:id="rId21"/>
    </p:embeddedFont>
    <p:embeddedFont>
      <p:font typeface="Arial Bold Italics" charset="1" panose="020B0802020202090204"/>
      <p:regular r:id="rId22"/>
    </p:embeddedFont>
    <p:embeddedFont>
      <p:font typeface="Canva Sans" charset="1" panose="020B0503030501040103"/>
      <p:regular r:id="rId23"/>
    </p:embeddedFont>
    <p:embeddedFont>
      <p:font typeface="Canva Sans Bold" charset="1" panose="020B0803030501040103"/>
      <p:regular r:id="rId24"/>
    </p:embeddedFont>
    <p:embeddedFont>
      <p:font typeface="Canva Sans Italics" charset="1" panose="020B0503030501040103"/>
      <p:regular r:id="rId25"/>
    </p:embeddedFont>
    <p:embeddedFont>
      <p:font typeface="Canva Sans Bold Italics" charset="1" panose="020B0803030501040103"/>
      <p:regular r:id="rId26"/>
    </p:embeddedFont>
    <p:embeddedFont>
      <p:font typeface="Canva Sans Medium" charset="1" panose="020B0603030501040103"/>
      <p:regular r:id="rId27"/>
    </p:embeddedFont>
    <p:embeddedFont>
      <p:font typeface="Canva Sans Medium Italics" charset="1" panose="020B06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43" Target="slides/slide15.xml" Type="http://schemas.openxmlformats.org/officeDocument/2006/relationships/slide"/><Relationship Id="rId44" Target="notesMasters/notesMaster1.xml" Type="http://schemas.openxmlformats.org/officeDocument/2006/relationships/notesMaster"/><Relationship Id="rId45" Target="theme/theme2.xml" Type="http://schemas.openxmlformats.org/officeDocument/2006/relationships/theme"/><Relationship Id="rId46" Target="notesSlides/notesSlide1.xml" Type="http://schemas.openxmlformats.org/officeDocument/2006/relationships/notesSlide"/><Relationship Id="rId47" Target="notesSlides/notesSlide2.xml" Type="http://schemas.openxmlformats.org/officeDocument/2006/relationships/notesSlide"/><Relationship Id="rId48" Target="notesSlides/notesSlide3.xml" Type="http://schemas.openxmlformats.org/officeDocument/2006/relationships/notesSlide"/><Relationship Id="rId49" Target="notesSlides/notesSlide4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5.xml" Type="http://schemas.openxmlformats.org/officeDocument/2006/relationships/notesSlide"/><Relationship Id="rId51" Target="notesSlides/notesSlide6.xml" Type="http://schemas.openxmlformats.org/officeDocument/2006/relationships/notesSlide"/><Relationship Id="rId52" Target="notesSlides/notesSlide7.xml" Type="http://schemas.openxmlformats.org/officeDocument/2006/relationships/notesSlide"/><Relationship Id="rId53" Target="notesSlides/notesSlide8.xml" Type="http://schemas.openxmlformats.org/officeDocument/2006/relationships/notesSlide"/><Relationship Id="rId54" Target="notesSlides/notesSlide9.xml" Type="http://schemas.openxmlformats.org/officeDocument/2006/relationships/notesSlide"/><Relationship Id="rId55" Target="notesSlides/notesSlide10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Thank You !!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FDDFB"/>
            </a:solidFill>
          </p:spPr>
        </p:sp>
      </p:grpSp>
      <p:sp>
        <p:nvSpPr>
          <p:cNvPr name="Freeform 17" id="17" descr="A white circle in the sky  Description automatically generated"/>
          <p:cNvSpPr/>
          <p:nvPr/>
        </p:nvSpPr>
        <p:spPr>
          <a:xfrm flipH="false" flipV="false" rot="0">
            <a:off x="26126" y="-25400"/>
            <a:ext cx="18261874" cy="10287002"/>
          </a:xfrm>
          <a:custGeom>
            <a:avLst/>
            <a:gdLst/>
            <a:ahLst/>
            <a:cxnLst/>
            <a:rect r="r" b="b" t="t" l="l"/>
            <a:pathLst>
              <a:path h="10287002" w="18261874">
                <a:moveTo>
                  <a:pt x="0" y="0"/>
                </a:moveTo>
                <a:lnTo>
                  <a:pt x="18261874" y="0"/>
                </a:lnTo>
                <a:lnTo>
                  <a:pt x="18261874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068" r="-751" b="-1217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3704748" y="1436394"/>
            <a:ext cx="12653078" cy="7983744"/>
            <a:chOff x="0" y="0"/>
            <a:chExt cx="16870771" cy="1064499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3909" y="33909"/>
              <a:ext cx="16802989" cy="10577195"/>
            </a:xfrm>
            <a:custGeom>
              <a:avLst/>
              <a:gdLst/>
              <a:ahLst/>
              <a:cxnLst/>
              <a:rect r="r" b="b" t="t" l="l"/>
              <a:pathLst>
                <a:path h="10577195" w="16802989">
                  <a:moveTo>
                    <a:pt x="0" y="0"/>
                  </a:moveTo>
                  <a:lnTo>
                    <a:pt x="16802989" y="0"/>
                  </a:lnTo>
                  <a:lnTo>
                    <a:pt x="16802989" y="10577195"/>
                  </a:lnTo>
                  <a:lnTo>
                    <a:pt x="0" y="10577195"/>
                  </a:lnTo>
                  <a:close/>
                </a:path>
              </a:pathLst>
            </a:custGeom>
            <a:solidFill>
              <a:srgbClr val="213163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870807" cy="10645013"/>
            </a:xfrm>
            <a:custGeom>
              <a:avLst/>
              <a:gdLst/>
              <a:ahLst/>
              <a:cxnLst/>
              <a:rect r="r" b="b" t="t" l="l"/>
              <a:pathLst>
                <a:path h="10645013" w="16870807">
                  <a:moveTo>
                    <a:pt x="33909" y="0"/>
                  </a:moveTo>
                  <a:lnTo>
                    <a:pt x="16836898" y="0"/>
                  </a:lnTo>
                  <a:cubicBezTo>
                    <a:pt x="16855567" y="0"/>
                    <a:pt x="16870807" y="15113"/>
                    <a:pt x="16870807" y="33909"/>
                  </a:cubicBezTo>
                  <a:lnTo>
                    <a:pt x="16870807" y="10611104"/>
                  </a:lnTo>
                  <a:cubicBezTo>
                    <a:pt x="16870807" y="10629773"/>
                    <a:pt x="16855694" y="10645013"/>
                    <a:pt x="16836898" y="10645013"/>
                  </a:cubicBezTo>
                  <a:lnTo>
                    <a:pt x="33909" y="10645013"/>
                  </a:lnTo>
                  <a:cubicBezTo>
                    <a:pt x="15240" y="10645013"/>
                    <a:pt x="0" y="10629900"/>
                    <a:pt x="0" y="10611104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0611104"/>
                  </a:lnTo>
                  <a:lnTo>
                    <a:pt x="33909" y="10611104"/>
                  </a:lnTo>
                  <a:lnTo>
                    <a:pt x="33909" y="10577195"/>
                  </a:lnTo>
                  <a:lnTo>
                    <a:pt x="16836898" y="10577195"/>
                  </a:lnTo>
                  <a:lnTo>
                    <a:pt x="16836898" y="10611104"/>
                  </a:lnTo>
                  <a:lnTo>
                    <a:pt x="16802988" y="10611104"/>
                  </a:lnTo>
                  <a:lnTo>
                    <a:pt x="16802988" y="33909"/>
                  </a:lnTo>
                  <a:lnTo>
                    <a:pt x="16836898" y="33909"/>
                  </a:lnTo>
                  <a:lnTo>
                    <a:pt x="16836898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163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951968" y="2020760"/>
            <a:ext cx="14021186" cy="6953610"/>
            <a:chOff x="0" y="0"/>
            <a:chExt cx="18694915" cy="92714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33909" y="33909"/>
              <a:ext cx="18627090" cy="9203690"/>
            </a:xfrm>
            <a:custGeom>
              <a:avLst/>
              <a:gdLst/>
              <a:ahLst/>
              <a:cxnLst/>
              <a:rect r="r" b="b" t="t" l="l"/>
              <a:pathLst>
                <a:path h="9203690" w="18627090">
                  <a:moveTo>
                    <a:pt x="0" y="0"/>
                  </a:moveTo>
                  <a:lnTo>
                    <a:pt x="18627090" y="0"/>
                  </a:lnTo>
                  <a:lnTo>
                    <a:pt x="18627090" y="9203690"/>
                  </a:lnTo>
                  <a:lnTo>
                    <a:pt x="0" y="920369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8694908" cy="9271508"/>
            </a:xfrm>
            <a:custGeom>
              <a:avLst/>
              <a:gdLst/>
              <a:ahLst/>
              <a:cxnLst/>
              <a:rect r="r" b="b" t="t" l="l"/>
              <a:pathLst>
                <a:path h="9271508" w="18694908">
                  <a:moveTo>
                    <a:pt x="33909" y="0"/>
                  </a:moveTo>
                  <a:lnTo>
                    <a:pt x="18660999" y="0"/>
                  </a:lnTo>
                  <a:cubicBezTo>
                    <a:pt x="18679668" y="0"/>
                    <a:pt x="18694908" y="15113"/>
                    <a:pt x="18694908" y="33909"/>
                  </a:cubicBezTo>
                  <a:lnTo>
                    <a:pt x="18694908" y="9237599"/>
                  </a:lnTo>
                  <a:cubicBezTo>
                    <a:pt x="18694908" y="9256268"/>
                    <a:pt x="18679795" y="9271508"/>
                    <a:pt x="18660999" y="9271508"/>
                  </a:cubicBezTo>
                  <a:lnTo>
                    <a:pt x="33909" y="9271508"/>
                  </a:lnTo>
                  <a:cubicBezTo>
                    <a:pt x="15240" y="9271508"/>
                    <a:pt x="0" y="9256395"/>
                    <a:pt x="0" y="9237599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9237599"/>
                  </a:lnTo>
                  <a:lnTo>
                    <a:pt x="33909" y="9237599"/>
                  </a:lnTo>
                  <a:lnTo>
                    <a:pt x="33909" y="9203690"/>
                  </a:lnTo>
                  <a:lnTo>
                    <a:pt x="18660999" y="9203690"/>
                  </a:lnTo>
                  <a:lnTo>
                    <a:pt x="18660999" y="9237599"/>
                  </a:lnTo>
                  <a:lnTo>
                    <a:pt x="18627089" y="9237599"/>
                  </a:lnTo>
                  <a:lnTo>
                    <a:pt x="18627089" y="33909"/>
                  </a:lnTo>
                  <a:lnTo>
                    <a:pt x="18660999" y="33909"/>
                  </a:lnTo>
                  <a:lnTo>
                    <a:pt x="18660999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4955716" y="5549484"/>
            <a:ext cx="151928" cy="944630"/>
            <a:chOff x="0" y="0"/>
            <a:chExt cx="202571" cy="125950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33909" y="33909"/>
              <a:ext cx="134747" cy="1191768"/>
            </a:xfrm>
            <a:custGeom>
              <a:avLst/>
              <a:gdLst/>
              <a:ahLst/>
              <a:cxnLst/>
              <a:rect r="r" b="b" t="t" l="l"/>
              <a:pathLst>
                <a:path h="1191768" w="134747">
                  <a:moveTo>
                    <a:pt x="0" y="0"/>
                  </a:moveTo>
                  <a:lnTo>
                    <a:pt x="134747" y="0"/>
                  </a:lnTo>
                  <a:lnTo>
                    <a:pt x="134747" y="1191768"/>
                  </a:lnTo>
                  <a:lnTo>
                    <a:pt x="0" y="1191768"/>
                  </a:lnTo>
                  <a:close/>
                </a:path>
              </a:pathLst>
            </a:custGeom>
            <a:solidFill>
              <a:srgbClr val="FFE6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2565" cy="1259586"/>
            </a:xfrm>
            <a:custGeom>
              <a:avLst/>
              <a:gdLst/>
              <a:ahLst/>
              <a:cxnLst/>
              <a:rect r="r" b="b" t="t" l="l"/>
              <a:pathLst>
                <a:path h="1259586" w="202565">
                  <a:moveTo>
                    <a:pt x="33909" y="0"/>
                  </a:moveTo>
                  <a:lnTo>
                    <a:pt x="168656" y="0"/>
                  </a:lnTo>
                  <a:cubicBezTo>
                    <a:pt x="187325" y="0"/>
                    <a:pt x="202565" y="15113"/>
                    <a:pt x="202565" y="33909"/>
                  </a:cubicBezTo>
                  <a:lnTo>
                    <a:pt x="202565" y="1225677"/>
                  </a:lnTo>
                  <a:cubicBezTo>
                    <a:pt x="202565" y="1244346"/>
                    <a:pt x="187452" y="1259586"/>
                    <a:pt x="168656" y="1259586"/>
                  </a:cubicBezTo>
                  <a:lnTo>
                    <a:pt x="33909" y="1259586"/>
                  </a:lnTo>
                  <a:cubicBezTo>
                    <a:pt x="15113" y="1259459"/>
                    <a:pt x="0" y="1244346"/>
                    <a:pt x="0" y="1225677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225677"/>
                  </a:lnTo>
                  <a:lnTo>
                    <a:pt x="33909" y="1225677"/>
                  </a:lnTo>
                  <a:lnTo>
                    <a:pt x="33909" y="1191768"/>
                  </a:lnTo>
                  <a:lnTo>
                    <a:pt x="168656" y="1191768"/>
                  </a:lnTo>
                  <a:lnTo>
                    <a:pt x="168656" y="1225677"/>
                  </a:lnTo>
                  <a:lnTo>
                    <a:pt x="134874" y="1225677"/>
                  </a:lnTo>
                  <a:lnTo>
                    <a:pt x="134874" y="33909"/>
                  </a:lnTo>
                  <a:lnTo>
                    <a:pt x="168783" y="33909"/>
                  </a:lnTo>
                  <a:lnTo>
                    <a:pt x="168783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FFE600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4150568" y="4456343"/>
            <a:ext cx="9867824" cy="79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161D23"/>
                </a:solidFill>
                <a:latin typeface="Arial Bold"/>
              </a:rPr>
              <a:t>NEXT GEN EMPLOYABILITY PROGRAM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173684" y="5551461"/>
            <a:ext cx="7856516" cy="79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161D23"/>
                </a:solidFill>
                <a:latin typeface="Arial"/>
              </a:rPr>
              <a:t>Creating a future-ready workforce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98675" y="7283141"/>
            <a:ext cx="2730990" cy="51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al"/>
              </a:rPr>
              <a:t>Team Members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197251" y="7874967"/>
            <a:ext cx="4008228" cy="86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Arial"/>
              </a:rPr>
              <a:t>Student Name :</a:t>
            </a:r>
          </a:p>
          <a:p>
            <a:pPr algn="l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Arial"/>
              </a:rPr>
              <a:t>Student ID :</a:t>
            </a:r>
          </a:p>
        </p:txBody>
      </p:sp>
      <p:sp>
        <p:nvSpPr>
          <p:cNvPr name="AutoShape 31" id="31"/>
          <p:cNvSpPr/>
          <p:nvPr/>
        </p:nvSpPr>
        <p:spPr>
          <a:xfrm rot="5485">
            <a:off x="2197248" y="7838984"/>
            <a:ext cx="3979581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11284379" y="7252661"/>
            <a:ext cx="2730990" cy="51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al"/>
              </a:rPr>
              <a:t>College Name</a:t>
            </a:r>
          </a:p>
        </p:txBody>
      </p:sp>
      <p:sp>
        <p:nvSpPr>
          <p:cNvPr name="AutoShape 33" id="33"/>
          <p:cNvSpPr/>
          <p:nvPr/>
        </p:nvSpPr>
        <p:spPr>
          <a:xfrm rot="8004">
            <a:off x="11382951" y="7838984"/>
            <a:ext cx="2727021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4" id="34"/>
          <p:cNvSpPr txBox="true"/>
          <p:nvPr/>
        </p:nvSpPr>
        <p:spPr>
          <a:xfrm rot="0">
            <a:off x="9442681" y="7992941"/>
            <a:ext cx="6076719" cy="398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2304">
                <a:solidFill>
                  <a:srgbClr val="000000"/>
                </a:solidFill>
                <a:latin typeface="Arial Bold"/>
              </a:rPr>
              <a:t>6235-AVS COLLEGE OF TECHNOLOGY 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3669500" y="2498298"/>
            <a:ext cx="2293484" cy="1332404"/>
          </a:xfrm>
          <a:custGeom>
            <a:avLst/>
            <a:gdLst/>
            <a:ahLst/>
            <a:cxnLst/>
            <a:rect r="r" b="b" t="t" l="l"/>
            <a:pathLst>
              <a:path h="1332404" w="2293484">
                <a:moveTo>
                  <a:pt x="0" y="0"/>
                </a:moveTo>
                <a:lnTo>
                  <a:pt x="2293484" y="0"/>
                </a:lnTo>
                <a:lnTo>
                  <a:pt x="2293484" y="1332404"/>
                </a:lnTo>
                <a:lnTo>
                  <a:pt x="0" y="13324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6" id="36" descr="A logo with people and map  Description automatically generated"/>
          <p:cNvSpPr/>
          <p:nvPr/>
        </p:nvSpPr>
        <p:spPr>
          <a:xfrm flipH="false" flipV="false" rot="0">
            <a:off x="12922378" y="2423332"/>
            <a:ext cx="1337128" cy="1332404"/>
          </a:xfrm>
          <a:custGeom>
            <a:avLst/>
            <a:gdLst/>
            <a:ahLst/>
            <a:cxnLst/>
            <a:rect r="r" b="b" t="t" l="l"/>
            <a:pathLst>
              <a:path h="1332404" w="1337128">
                <a:moveTo>
                  <a:pt x="0" y="0"/>
                </a:moveTo>
                <a:lnTo>
                  <a:pt x="1337128" y="0"/>
                </a:lnTo>
                <a:lnTo>
                  <a:pt x="1337128" y="1332404"/>
                </a:lnTo>
                <a:lnTo>
                  <a:pt x="0" y="1332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7" id="37" descr="A close up of a logo  Description automatically generated"/>
          <p:cNvSpPr/>
          <p:nvPr/>
        </p:nvSpPr>
        <p:spPr>
          <a:xfrm flipH="false" flipV="false" rot="0">
            <a:off x="7855334" y="2573262"/>
            <a:ext cx="3174694" cy="1032546"/>
          </a:xfrm>
          <a:custGeom>
            <a:avLst/>
            <a:gdLst/>
            <a:ahLst/>
            <a:cxnLst/>
            <a:rect r="r" b="b" t="t" l="l"/>
            <a:pathLst>
              <a:path h="1032546" w="3174694">
                <a:moveTo>
                  <a:pt x="0" y="0"/>
                </a:moveTo>
                <a:lnTo>
                  <a:pt x="3174694" y="0"/>
                </a:lnTo>
                <a:lnTo>
                  <a:pt x="3174694" y="1032546"/>
                </a:lnTo>
                <a:lnTo>
                  <a:pt x="0" y="10325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4201365" y="7861577"/>
            <a:ext cx="2463403" cy="34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3"/>
              </a:lnSpc>
            </a:pPr>
            <a:r>
              <a:rPr lang="en-US" sz="2002">
                <a:solidFill>
                  <a:srgbClr val="000000"/>
                </a:solidFill>
                <a:latin typeface="Canva Sans Bold"/>
              </a:rPr>
              <a:t>IMAYABHARATHI M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787188" y="8220660"/>
            <a:ext cx="1815405" cy="34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3"/>
              </a:lnSpc>
            </a:pPr>
            <a:r>
              <a:rPr lang="en-US" sz="2002">
                <a:solidFill>
                  <a:srgbClr val="000000"/>
                </a:solidFill>
                <a:latin typeface="Canva Sans Bold"/>
              </a:rPr>
              <a:t>623521104022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AutoShape 14" id="14"/>
          <p:cNvSpPr/>
          <p:nvPr/>
        </p:nvSpPr>
        <p:spPr>
          <a:xfrm rot="3577">
            <a:off x="-9530" y="9351820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4058433" y="1965021"/>
            <a:ext cx="10171133" cy="6356958"/>
          </a:xfrm>
          <a:custGeom>
            <a:avLst/>
            <a:gdLst/>
            <a:ahLst/>
            <a:cxnLst/>
            <a:rect r="r" b="b" t="t" l="l"/>
            <a:pathLst>
              <a:path h="6356958" w="10171133">
                <a:moveTo>
                  <a:pt x="0" y="0"/>
                </a:moveTo>
                <a:lnTo>
                  <a:pt x="10171134" y="0"/>
                </a:lnTo>
                <a:lnTo>
                  <a:pt x="1017113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3489" y="1389010"/>
            <a:ext cx="5689314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3163"/>
                </a:solidFill>
                <a:latin typeface="Arial Bold"/>
              </a:rPr>
              <a:t>search bus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8729" y="9470020"/>
            <a:ext cx="1231486" cy="50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Source 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4138700" y="2360169"/>
            <a:ext cx="10171133" cy="6356958"/>
          </a:xfrm>
          <a:custGeom>
            <a:avLst/>
            <a:gdLst/>
            <a:ahLst/>
            <a:cxnLst/>
            <a:rect r="r" b="b" t="t" l="l"/>
            <a:pathLst>
              <a:path h="6356958" w="10171133">
                <a:moveTo>
                  <a:pt x="0" y="0"/>
                </a:moveTo>
                <a:lnTo>
                  <a:pt x="10171133" y="0"/>
                </a:lnTo>
                <a:lnTo>
                  <a:pt x="1017113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7120" y="1602081"/>
            <a:ext cx="1577286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 Bold"/>
              </a:rPr>
              <a:t>ticket booking&amp;cancel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4058433" y="1965021"/>
            <a:ext cx="10171133" cy="6356958"/>
          </a:xfrm>
          <a:custGeom>
            <a:avLst/>
            <a:gdLst/>
            <a:ahLst/>
            <a:cxnLst/>
            <a:rect r="r" b="b" t="t" l="l"/>
            <a:pathLst>
              <a:path h="6356958" w="10171133">
                <a:moveTo>
                  <a:pt x="0" y="0"/>
                </a:moveTo>
                <a:lnTo>
                  <a:pt x="10171134" y="0"/>
                </a:lnTo>
                <a:lnTo>
                  <a:pt x="1017113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7120" y="1212850"/>
            <a:ext cx="15772860" cy="132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 Bold"/>
              </a:rPr>
              <a:t>Service-Page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0106" y="1372657"/>
            <a:ext cx="16843714" cy="1162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3163"/>
                </a:solidFill>
                <a:latin typeface="Arial Bold"/>
              </a:rPr>
              <a:t>Future Enhancements</a:t>
            </a:r>
            <a:r>
              <a:rPr lang="en-US" sz="3200">
                <a:solidFill>
                  <a:srgbClr val="374151"/>
                </a:solidFill>
                <a:latin typeface="Arial Bold"/>
              </a:rPr>
              <a:t>:</a:t>
            </a:r>
          </a:p>
          <a:p>
            <a:pPr algn="l">
              <a:lnSpc>
                <a:spcPts val="384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825953" y="2887723"/>
            <a:ext cx="588332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Administrative tools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Smart ticket verfication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Secure payment process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3489" y="1389010"/>
            <a:ext cx="5689314" cy="52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3163"/>
                </a:solidFill>
                <a:latin typeface="Arial Bold"/>
              </a:rPr>
              <a:t>Conclusion</a:t>
            </a:r>
          </a:p>
        </p:txBody>
      </p:sp>
      <p:sp>
        <p:nvSpPr>
          <p:cNvPr name="AutoShape 16" id="16"/>
          <p:cNvSpPr/>
          <p:nvPr/>
        </p:nvSpPr>
        <p:spPr>
          <a:xfrm rot="3577">
            <a:off x="-9530" y="9351820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368729" y="9470020"/>
            <a:ext cx="1231486" cy="50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Source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403136"/>
            <a:ext cx="1625003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Our bus resrevation system can be use to  very easy to understand to make book atickets to use secure pament enjoy the joureny.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09056" y="4653135"/>
            <a:ext cx="4298038" cy="964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-10">
                <a:solidFill>
                  <a:srgbClr val="223366"/>
                </a:solidFill>
                <a:latin typeface="Arimo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Freeform 15" id="15" descr="A blue and white rectangle with a white border  Description automatically generated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845524" y="1568655"/>
            <a:ext cx="8566472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60"/>
              </a:lnSpc>
            </a:pPr>
            <a:r>
              <a:rPr lang="en-US" sz="4000">
                <a:solidFill>
                  <a:srgbClr val="213164"/>
                </a:solidFill>
                <a:latin typeface="Arial Bold"/>
              </a:rPr>
              <a:t>CAPSTONE PROJECT SHOWCASE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887220" y="6050280"/>
            <a:ext cx="14505940" cy="1112052"/>
            <a:chOff x="0" y="0"/>
            <a:chExt cx="19341253" cy="148273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33909" y="33909"/>
              <a:ext cx="19273520" cy="1414907"/>
            </a:xfrm>
            <a:custGeom>
              <a:avLst/>
              <a:gdLst/>
              <a:ahLst/>
              <a:cxnLst/>
              <a:rect r="r" b="b" t="t" l="l"/>
              <a:pathLst>
                <a:path h="1414907" w="19273520">
                  <a:moveTo>
                    <a:pt x="0" y="235839"/>
                  </a:moveTo>
                  <a:cubicBezTo>
                    <a:pt x="0" y="105537"/>
                    <a:pt x="110236" y="0"/>
                    <a:pt x="246253" y="0"/>
                  </a:cubicBezTo>
                  <a:lnTo>
                    <a:pt x="19027267" y="0"/>
                  </a:lnTo>
                  <a:cubicBezTo>
                    <a:pt x="19163284" y="0"/>
                    <a:pt x="19273520" y="105537"/>
                    <a:pt x="19273520" y="235839"/>
                  </a:cubicBezTo>
                  <a:lnTo>
                    <a:pt x="19273520" y="1179068"/>
                  </a:lnTo>
                  <a:cubicBezTo>
                    <a:pt x="19273520" y="1309370"/>
                    <a:pt x="19163284" y="1414907"/>
                    <a:pt x="19027267" y="1414907"/>
                  </a:cubicBezTo>
                  <a:lnTo>
                    <a:pt x="246253" y="1414907"/>
                  </a:lnTo>
                  <a:cubicBezTo>
                    <a:pt x="110236" y="1414907"/>
                    <a:pt x="0" y="1309370"/>
                    <a:pt x="0" y="1179068"/>
                  </a:cubicBezTo>
                  <a:close/>
                </a:path>
              </a:pathLst>
            </a:custGeom>
            <a:solidFill>
              <a:srgbClr val="DFDDFB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341339" cy="1482725"/>
            </a:xfrm>
            <a:custGeom>
              <a:avLst/>
              <a:gdLst/>
              <a:ahLst/>
              <a:cxnLst/>
              <a:rect r="r" b="b" t="t" l="l"/>
              <a:pathLst>
                <a:path h="1482725" w="19341339">
                  <a:moveTo>
                    <a:pt x="0" y="269748"/>
                  </a:moveTo>
                  <a:cubicBezTo>
                    <a:pt x="0" y="119380"/>
                    <a:pt x="126873" y="0"/>
                    <a:pt x="280162" y="0"/>
                  </a:cubicBezTo>
                  <a:lnTo>
                    <a:pt x="19061176" y="0"/>
                  </a:lnTo>
                  <a:lnTo>
                    <a:pt x="19061176" y="33909"/>
                  </a:lnTo>
                  <a:lnTo>
                    <a:pt x="19061176" y="0"/>
                  </a:lnTo>
                  <a:cubicBezTo>
                    <a:pt x="19214464" y="0"/>
                    <a:pt x="19341339" y="119380"/>
                    <a:pt x="19341339" y="269748"/>
                  </a:cubicBezTo>
                  <a:lnTo>
                    <a:pt x="19307429" y="269748"/>
                  </a:lnTo>
                  <a:lnTo>
                    <a:pt x="19341339" y="269748"/>
                  </a:lnTo>
                  <a:lnTo>
                    <a:pt x="19341339" y="1212977"/>
                  </a:lnTo>
                  <a:lnTo>
                    <a:pt x="19307429" y="1212977"/>
                  </a:lnTo>
                  <a:lnTo>
                    <a:pt x="19341339" y="1212977"/>
                  </a:lnTo>
                  <a:cubicBezTo>
                    <a:pt x="19341339" y="1363345"/>
                    <a:pt x="19214464" y="1482725"/>
                    <a:pt x="19061176" y="1482725"/>
                  </a:cubicBezTo>
                  <a:lnTo>
                    <a:pt x="19061176" y="1448816"/>
                  </a:lnTo>
                  <a:lnTo>
                    <a:pt x="19061176" y="1482725"/>
                  </a:lnTo>
                  <a:lnTo>
                    <a:pt x="280162" y="1482725"/>
                  </a:lnTo>
                  <a:lnTo>
                    <a:pt x="280162" y="1448816"/>
                  </a:lnTo>
                  <a:lnTo>
                    <a:pt x="280162" y="1482725"/>
                  </a:lnTo>
                  <a:cubicBezTo>
                    <a:pt x="126873" y="1482725"/>
                    <a:pt x="0" y="1363345"/>
                    <a:pt x="0" y="1212977"/>
                  </a:cubicBezTo>
                  <a:lnTo>
                    <a:pt x="0" y="269748"/>
                  </a:lnTo>
                  <a:lnTo>
                    <a:pt x="33909" y="269748"/>
                  </a:lnTo>
                  <a:lnTo>
                    <a:pt x="0" y="269748"/>
                  </a:lnTo>
                  <a:moveTo>
                    <a:pt x="67691" y="269748"/>
                  </a:moveTo>
                  <a:lnTo>
                    <a:pt x="67691" y="1212977"/>
                  </a:lnTo>
                  <a:lnTo>
                    <a:pt x="33909" y="1212977"/>
                  </a:lnTo>
                  <a:lnTo>
                    <a:pt x="67691" y="1212977"/>
                  </a:lnTo>
                  <a:cubicBezTo>
                    <a:pt x="67691" y="1323213"/>
                    <a:pt x="161417" y="1414907"/>
                    <a:pt x="280035" y="1414907"/>
                  </a:cubicBezTo>
                  <a:lnTo>
                    <a:pt x="19061176" y="1414907"/>
                  </a:lnTo>
                  <a:cubicBezTo>
                    <a:pt x="19179921" y="1414907"/>
                    <a:pt x="19273520" y="1323086"/>
                    <a:pt x="19273520" y="1212977"/>
                  </a:cubicBezTo>
                  <a:lnTo>
                    <a:pt x="19273520" y="269748"/>
                  </a:lnTo>
                  <a:cubicBezTo>
                    <a:pt x="19273520" y="159512"/>
                    <a:pt x="19179794" y="67818"/>
                    <a:pt x="19061176" y="67818"/>
                  </a:cubicBezTo>
                  <a:lnTo>
                    <a:pt x="280162" y="67818"/>
                  </a:lnTo>
                  <a:lnTo>
                    <a:pt x="280162" y="33909"/>
                  </a:lnTo>
                  <a:lnTo>
                    <a:pt x="280162" y="67691"/>
                  </a:lnTo>
                  <a:cubicBezTo>
                    <a:pt x="161417" y="67691"/>
                    <a:pt x="67818" y="159512"/>
                    <a:pt x="67818" y="269621"/>
                  </a:cubicBezTo>
                  <a:close/>
                </a:path>
              </a:pathLst>
            </a:custGeom>
            <a:solidFill>
              <a:srgbClr val="DFDDFB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3143260" y="6291066"/>
            <a:ext cx="11678286" cy="56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2"/>
              </a:lnSpc>
            </a:pPr>
            <a:r>
              <a:rPr lang="en-US" sz="3200">
                <a:solidFill>
                  <a:srgbClr val="000000"/>
                </a:solidFill>
                <a:latin typeface="Arial Bold"/>
              </a:rPr>
              <a:t>Building Bus Reservation System using Python and Django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25820" y="5332944"/>
            <a:ext cx="6436360" cy="56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2"/>
              </a:lnSpc>
            </a:pPr>
            <a:r>
              <a:rPr lang="en-US" sz="3200">
                <a:solidFill>
                  <a:srgbClr val="FFFFFF"/>
                </a:solidFill>
                <a:latin typeface="Arial Bold"/>
              </a:rPr>
              <a:t>TOM bus  system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53626" y="7983746"/>
            <a:ext cx="13180750" cy="110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2"/>
              </a:lnSpc>
            </a:pPr>
            <a:r>
              <a:rPr lang="en-US" sz="3200">
                <a:solidFill>
                  <a:srgbClr val="FFFFFF"/>
                </a:solidFill>
                <a:latin typeface="Arial"/>
              </a:rPr>
              <a:t>Abstract | Problem Statement | Project Overview | Proposed Solution | Technology Used | Modelling &amp; Results | Conclusion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3489" y="1389010"/>
            <a:ext cx="5689314" cy="52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3163"/>
                </a:solidFill>
                <a:latin typeface="Arial Bold"/>
              </a:rPr>
              <a:t>Abstract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368729" y="9366107"/>
            <a:ext cx="17928796" cy="382376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368729" y="9470020"/>
            <a:ext cx="1231486" cy="50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Source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58548" y="2004688"/>
            <a:ext cx="16274828" cy="522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3836" indent="-281918" lvl="1">
              <a:lnSpc>
                <a:spcPts val="3656"/>
              </a:lnSpc>
              <a:buFont typeface="Arial"/>
              <a:buChar char="•"/>
            </a:pPr>
            <a:r>
              <a:rPr lang="en-US" sz="2611">
                <a:solidFill>
                  <a:srgbClr val="000000"/>
                </a:solidFill>
                <a:latin typeface="Arial"/>
              </a:rPr>
              <a:t> &gt;A Python and Django-based bus reservation system facilitating online booking and man</a:t>
            </a:r>
          </a:p>
          <a:p>
            <a:pPr algn="just" marL="563836" indent="-281918" lvl="1">
              <a:lnSpc>
                <a:spcPts val="3656"/>
              </a:lnSpc>
              <a:buFont typeface="Arial"/>
              <a:buChar char="•"/>
            </a:pPr>
            <a:r>
              <a:rPr lang="en-US" sz="2611">
                <a:solidFill>
                  <a:srgbClr val="000000"/>
                </a:solidFill>
                <a:latin typeface="Arial"/>
              </a:rPr>
              <a:t> &gt;Streamlined platform for users to reserve bus tickets efficiently using Python and Django.</a:t>
            </a:r>
          </a:p>
          <a:p>
            <a:pPr algn="just" marL="563836" indent="-281918" lvl="1">
              <a:lnSpc>
                <a:spcPts val="3656"/>
              </a:lnSpc>
              <a:buFont typeface="Arial"/>
              <a:buChar char="•"/>
            </a:pPr>
            <a:r>
              <a:rPr lang="en-US" sz="2611">
                <a:solidFill>
                  <a:srgbClr val="000000"/>
                </a:solidFill>
                <a:latin typeface="Arial"/>
              </a:rPr>
              <a:t> &gt;Simplified bus ticket booking system developed for seamless user experience</a:t>
            </a:r>
          </a:p>
          <a:p>
            <a:pPr algn="just" marL="601773" indent="-300887" lvl="1">
              <a:lnSpc>
                <a:spcPts val="3902"/>
              </a:lnSpc>
              <a:buFont typeface="Arial"/>
              <a:buChar char="•"/>
            </a:pPr>
            <a:r>
              <a:rPr lang="en-US" sz="2787">
                <a:solidFill>
                  <a:srgbClr val="000000"/>
                </a:solidFill>
                <a:latin typeface="Arial"/>
              </a:rPr>
              <a:t> &gt;Python and Django-powered bus reservation system offering convenient booking </a:t>
            </a:r>
          </a:p>
          <a:p>
            <a:pPr algn="just">
              <a:lnSpc>
                <a:spcPts val="3902"/>
              </a:lnSpc>
            </a:pPr>
            <a:r>
              <a:rPr lang="en-US" sz="2787">
                <a:solidFill>
                  <a:srgbClr val="000000"/>
                </a:solidFill>
                <a:latin typeface="Arial"/>
              </a:rPr>
              <a:t>        and administration capabilities.</a:t>
            </a:r>
          </a:p>
          <a:p>
            <a:pPr algn="just" marL="601773" indent="-300887" lvl="1">
              <a:lnSpc>
                <a:spcPts val="3902"/>
              </a:lnSpc>
              <a:buFont typeface="Arial"/>
              <a:buChar char="•"/>
            </a:pPr>
            <a:r>
              <a:rPr lang="en-US" sz="2787">
                <a:solidFill>
                  <a:srgbClr val="000000"/>
                </a:solidFill>
                <a:latin typeface="Arial"/>
              </a:rPr>
              <a:t> &gt;Efficient bus reservation platform created with Python and Django, </a:t>
            </a:r>
          </a:p>
          <a:p>
            <a:pPr algn="just">
              <a:lnSpc>
                <a:spcPts val="3902"/>
              </a:lnSpc>
            </a:pPr>
            <a:r>
              <a:rPr lang="en-US" sz="2787">
                <a:solidFill>
                  <a:srgbClr val="000000"/>
                </a:solidFill>
                <a:latin typeface="Arial"/>
              </a:rPr>
              <a:t>         ensuring smooth ticket booking and management.</a:t>
            </a:r>
          </a:p>
          <a:p>
            <a:pPr algn="just">
              <a:lnSpc>
                <a:spcPts val="3622"/>
              </a:lnSpc>
            </a:pPr>
          </a:p>
          <a:p>
            <a:pPr algn="just">
              <a:lnSpc>
                <a:spcPts val="3622"/>
              </a:lnSpc>
            </a:pPr>
          </a:p>
          <a:p>
            <a:pPr algn="just">
              <a:lnSpc>
                <a:spcPts val="3622"/>
              </a:lnSpc>
            </a:pPr>
          </a:p>
          <a:p>
            <a:pPr algn="just">
              <a:lnSpc>
                <a:spcPts val="3622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722471" y="9299432"/>
            <a:ext cx="432033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Python,html, django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3489" y="1389010"/>
            <a:ext cx="5689314" cy="52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3163"/>
                </a:solidFill>
                <a:latin typeface="Arial Bold"/>
              </a:rPr>
              <a:t>Problem Statement</a:t>
            </a:r>
          </a:p>
        </p:txBody>
      </p:sp>
      <p:sp>
        <p:nvSpPr>
          <p:cNvPr name="AutoShape 16" id="16"/>
          <p:cNvSpPr/>
          <p:nvPr/>
        </p:nvSpPr>
        <p:spPr>
          <a:xfrm rot="3577">
            <a:off x="-9530" y="9351820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368729" y="9470020"/>
            <a:ext cx="1231486" cy="50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Source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6846" y="3191172"/>
            <a:ext cx="16900773" cy="2462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5598" indent="-302799" lvl="1">
              <a:lnSpc>
                <a:spcPts val="3926"/>
              </a:lnSpc>
              <a:buFont typeface="Arial"/>
              <a:buChar char="•"/>
            </a:pPr>
            <a:r>
              <a:rPr lang="en-US" sz="2804">
                <a:solidFill>
                  <a:srgbClr val="000000"/>
                </a:solidFill>
                <a:latin typeface="Canva Sans"/>
              </a:rPr>
              <a:t>Develop a web-based bus reservation system using Python and Django framework.</a:t>
            </a:r>
          </a:p>
          <a:p>
            <a:pPr algn="ctr" marL="605598" indent="-302799" lvl="1">
              <a:lnSpc>
                <a:spcPts val="3926"/>
              </a:lnSpc>
              <a:buFont typeface="Arial"/>
              <a:buChar char="•"/>
            </a:pPr>
            <a:r>
              <a:rPr lang="en-US" sz="2804">
                <a:solidFill>
                  <a:srgbClr val="000000"/>
                </a:solidFill>
                <a:latin typeface="Canva Sans"/>
              </a:rPr>
              <a:t>        </a:t>
            </a:r>
            <a:r>
              <a:rPr lang="en-US" sz="2804">
                <a:solidFill>
                  <a:srgbClr val="000000"/>
                </a:solidFill>
                <a:latin typeface="Canva Sans"/>
              </a:rPr>
              <a:t>Allow users to search for bus routes, view available seats, and make reservations online.</a:t>
            </a:r>
          </a:p>
          <a:p>
            <a:pPr algn="ctr" marL="605598" indent="-302799" lvl="1">
              <a:lnSpc>
                <a:spcPts val="3926"/>
              </a:lnSpc>
              <a:buFont typeface="Arial"/>
              <a:buChar char="•"/>
            </a:pPr>
            <a:r>
              <a:rPr lang="en-US" sz="2804">
                <a:solidFill>
                  <a:srgbClr val="000000"/>
                </a:solidFill>
                <a:latin typeface="Canva Sans"/>
              </a:rPr>
              <a:t>           </a:t>
            </a:r>
            <a:r>
              <a:rPr lang="en-US" sz="2804">
                <a:solidFill>
                  <a:srgbClr val="000000"/>
                </a:solidFill>
                <a:latin typeface="Canva Sans"/>
              </a:rPr>
              <a:t>Implement secure user authentication and payment integration for booking confirmation.</a:t>
            </a:r>
          </a:p>
          <a:p>
            <a:pPr algn="ctr" marL="605598" indent="-302799" lvl="1">
              <a:lnSpc>
                <a:spcPts val="3926"/>
              </a:lnSpc>
              <a:buFont typeface="Arial"/>
              <a:buChar char="•"/>
            </a:pPr>
            <a:r>
              <a:rPr lang="en-US" sz="2804">
                <a:solidFill>
                  <a:srgbClr val="000000"/>
                </a:solidFill>
                <a:latin typeface="Canva Sans"/>
              </a:rPr>
              <a:t>  </a:t>
            </a:r>
            <a:r>
              <a:rPr lang="en-US" sz="2804">
                <a:solidFill>
                  <a:srgbClr val="000000"/>
                </a:solidFill>
                <a:latin typeface="Canva Sans"/>
              </a:rPr>
              <a:t>Provide administrators with a dashboard to manage buses, routes, and reservations.</a:t>
            </a:r>
          </a:p>
          <a:p>
            <a:pPr algn="ctr" marL="605598" indent="-302799" lvl="1">
              <a:lnSpc>
                <a:spcPts val="3926"/>
              </a:lnSpc>
              <a:buFont typeface="Arial"/>
              <a:buChar char="•"/>
            </a:pPr>
            <a:r>
              <a:rPr lang="en-US" sz="2804">
                <a:solidFill>
                  <a:srgbClr val="000000"/>
                </a:solidFill>
                <a:latin typeface="Canva Sans"/>
              </a:rPr>
              <a:t>      </a:t>
            </a:r>
            <a:r>
              <a:rPr lang="en-US" sz="2804">
                <a:solidFill>
                  <a:srgbClr val="000000"/>
                </a:solidFill>
                <a:latin typeface="Canva Sans"/>
              </a:rPr>
              <a:t>Ensure scalability and efficiency through optimized database design and responsive UI.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3489" y="1389010"/>
            <a:ext cx="5689314" cy="52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3163"/>
                </a:solidFill>
                <a:latin typeface="Arial Bold"/>
              </a:rPr>
              <a:t>Project Overview</a:t>
            </a:r>
          </a:p>
        </p:txBody>
      </p:sp>
      <p:sp>
        <p:nvSpPr>
          <p:cNvPr name="AutoShape 16" id="16"/>
          <p:cNvSpPr/>
          <p:nvPr/>
        </p:nvSpPr>
        <p:spPr>
          <a:xfrm rot="3577">
            <a:off x="-9530" y="9351820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368729" y="9470020"/>
            <a:ext cx="1231486" cy="50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Source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869470"/>
            <a:ext cx="16319056" cy="270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5"/>
              </a:lnSpc>
            </a:pPr>
            <a:r>
              <a:rPr lang="en-US" sz="3860">
                <a:solidFill>
                  <a:srgbClr val="000000"/>
                </a:solidFill>
                <a:latin typeface="Canva Sans"/>
              </a:rPr>
              <a:t>Overview: The bus reservation system project aims to provide a user-friendly platform for passengers to book bus tickets online. It simplifies the process of ticket booking, seat selection, and payment, making it convenient for both passengers and bus operators.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3489" y="1389010"/>
            <a:ext cx="5689314" cy="52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3163"/>
                </a:solidFill>
                <a:latin typeface="Arial Bold"/>
              </a:rPr>
              <a:t>Proposed Solution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8506" y="2031085"/>
            <a:ext cx="17550988" cy="881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374151"/>
                </a:solidFill>
                <a:latin typeface="Times New Roman"/>
              </a:rPr>
              <a:t>.</a:t>
            </a:r>
          </a:p>
        </p:txBody>
      </p:sp>
      <p:sp>
        <p:nvSpPr>
          <p:cNvPr name="AutoShape 17" id="17"/>
          <p:cNvSpPr/>
          <p:nvPr/>
        </p:nvSpPr>
        <p:spPr>
          <a:xfrm rot="3577">
            <a:off x="-9530" y="9351820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368729" y="9470020"/>
            <a:ext cx="1231486" cy="50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Source 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98146" y="3179088"/>
            <a:ext cx="8855273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Used for for bus searching and booking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Seat selection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Booking conformation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Cancellation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3489" y="1389010"/>
            <a:ext cx="5689314" cy="52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3163"/>
                </a:solidFill>
                <a:latin typeface="Arial Bold"/>
              </a:rPr>
              <a:t>Technology Used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042342" y="3446514"/>
            <a:ext cx="5912938" cy="5146094"/>
          </a:xfrm>
          <a:custGeom>
            <a:avLst/>
            <a:gdLst/>
            <a:ahLst/>
            <a:cxnLst/>
            <a:rect r="r" b="b" t="t" l="l"/>
            <a:pathLst>
              <a:path h="5146094" w="5912938">
                <a:moveTo>
                  <a:pt x="0" y="0"/>
                </a:moveTo>
                <a:lnTo>
                  <a:pt x="5912938" y="0"/>
                </a:lnTo>
                <a:lnTo>
                  <a:pt x="5912938" y="5146094"/>
                </a:lnTo>
                <a:lnTo>
                  <a:pt x="0" y="5146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35" r="0" b="-2035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128760" y="3425384"/>
            <a:ext cx="8331198" cy="4181904"/>
          </a:xfrm>
          <a:custGeom>
            <a:avLst/>
            <a:gdLst/>
            <a:ahLst/>
            <a:cxnLst/>
            <a:rect r="r" b="b" t="t" l="l"/>
            <a:pathLst>
              <a:path h="4181904" w="8331198">
                <a:moveTo>
                  <a:pt x="0" y="0"/>
                </a:moveTo>
                <a:lnTo>
                  <a:pt x="8331198" y="0"/>
                </a:lnTo>
                <a:lnTo>
                  <a:pt x="8331198" y="4181904"/>
                </a:lnTo>
                <a:lnTo>
                  <a:pt x="0" y="41819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138" r="0" b="-6138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092162" y="2711592"/>
            <a:ext cx="6454088" cy="581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</a:rPr>
              <a:t>Front-end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22912" y="2563614"/>
            <a:ext cx="6979058" cy="581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"/>
              </a:rPr>
              <a:t>Back-end</a:t>
            </a:r>
          </a:p>
        </p:txBody>
      </p:sp>
      <p:sp>
        <p:nvSpPr>
          <p:cNvPr name="AutoShape 20" id="20"/>
          <p:cNvSpPr/>
          <p:nvPr/>
        </p:nvSpPr>
        <p:spPr>
          <a:xfrm rot="3577">
            <a:off x="-9530" y="9351820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368729" y="9470020"/>
            <a:ext cx="1231486" cy="50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Arial"/>
              </a:rPr>
              <a:t>Source 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4058433" y="1965021"/>
            <a:ext cx="10171133" cy="6356958"/>
          </a:xfrm>
          <a:custGeom>
            <a:avLst/>
            <a:gdLst/>
            <a:ahLst/>
            <a:cxnLst/>
            <a:rect r="r" b="b" t="t" l="l"/>
            <a:pathLst>
              <a:path h="6356958" w="10171133">
                <a:moveTo>
                  <a:pt x="0" y="0"/>
                </a:moveTo>
                <a:lnTo>
                  <a:pt x="10171134" y="0"/>
                </a:lnTo>
                <a:lnTo>
                  <a:pt x="1017113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3024" y="1196600"/>
            <a:ext cx="1577286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 Bold"/>
              </a:rPr>
              <a:t>LOGIN-</a:t>
            </a:r>
            <a:r>
              <a:rPr lang="en-US" sz="2799">
                <a:solidFill>
                  <a:srgbClr val="000000"/>
                </a:solidFill>
                <a:latin typeface="Arial Bold"/>
              </a:rPr>
              <a:t>Page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6856" y="125568"/>
            <a:ext cx="2218944" cy="1169312"/>
            <a:chOff x="0" y="0"/>
            <a:chExt cx="2958592" cy="155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592" cy="1559052"/>
            </a:xfrm>
            <a:custGeom>
              <a:avLst/>
              <a:gdLst/>
              <a:ahLst/>
              <a:cxnLst/>
              <a:rect r="r" b="b" t="t" l="l"/>
              <a:pathLst>
                <a:path h="1559052" w="2958592">
                  <a:moveTo>
                    <a:pt x="0" y="0"/>
                  </a:moveTo>
                  <a:lnTo>
                    <a:pt x="2958592" y="0"/>
                  </a:lnTo>
                  <a:lnTo>
                    <a:pt x="2958592" y="1559052"/>
                  </a:lnTo>
                  <a:lnTo>
                    <a:pt x="0" y="15590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 descr="A close up of a sign  Description automatically generated"/>
          <p:cNvSpPr/>
          <p:nvPr/>
        </p:nvSpPr>
        <p:spPr>
          <a:xfrm flipH="false" flipV="false" rot="0">
            <a:off x="15599502" y="177834"/>
            <a:ext cx="2467748" cy="824952"/>
          </a:xfrm>
          <a:custGeom>
            <a:avLst/>
            <a:gdLst/>
            <a:ahLst/>
            <a:cxnLst/>
            <a:rect r="r" b="b" t="t" l="l"/>
            <a:pathLst>
              <a:path h="824952" w="2467748">
                <a:moveTo>
                  <a:pt x="0" y="0"/>
                </a:moveTo>
                <a:lnTo>
                  <a:pt x="2467748" y="0"/>
                </a:lnTo>
                <a:lnTo>
                  <a:pt x="2467748" y="824952"/>
                </a:lnTo>
                <a:lnTo>
                  <a:pt x="0" y="824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189200" y="165134"/>
            <a:ext cx="330200" cy="824952"/>
            <a:chOff x="0" y="0"/>
            <a:chExt cx="440267" cy="1099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309" cy="1099947"/>
            </a:xfrm>
            <a:custGeom>
              <a:avLst/>
              <a:gdLst/>
              <a:ahLst/>
              <a:cxnLst/>
              <a:rect r="r" b="b" t="t" l="l"/>
              <a:pathLst>
                <a:path h="1099947" w="440309">
                  <a:moveTo>
                    <a:pt x="0" y="0"/>
                  </a:moveTo>
                  <a:lnTo>
                    <a:pt x="440309" y="0"/>
                  </a:lnTo>
                  <a:lnTo>
                    <a:pt x="440309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84191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80498" y="165134"/>
            <a:ext cx="207102" cy="824952"/>
            <a:chOff x="0" y="0"/>
            <a:chExt cx="276136" cy="1099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098" cy="1099947"/>
            </a:xfrm>
            <a:custGeom>
              <a:avLst/>
              <a:gdLst/>
              <a:ahLst/>
              <a:cxnLst/>
              <a:rect r="r" b="b" t="t" l="l"/>
              <a:pathLst>
                <a:path h="1099947" w="276098">
                  <a:moveTo>
                    <a:pt x="0" y="0"/>
                  </a:moveTo>
                  <a:lnTo>
                    <a:pt x="276098" y="0"/>
                  </a:lnTo>
                  <a:lnTo>
                    <a:pt x="276098" y="1099947"/>
                  </a:lnTo>
                  <a:lnTo>
                    <a:pt x="0" y="1099947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0172700"/>
            <a:ext cx="18288000" cy="139700"/>
            <a:chOff x="0" y="0"/>
            <a:chExt cx="24384000" cy="1862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86309"/>
            </a:xfrm>
            <a:custGeom>
              <a:avLst/>
              <a:gdLst/>
              <a:ahLst/>
              <a:cxnLst/>
              <a:rect r="r" b="b" t="t" l="l"/>
              <a:pathLst>
                <a:path h="1863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6309"/>
                  </a:lnTo>
                  <a:lnTo>
                    <a:pt x="0" y="186309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25400" y="152434"/>
            <a:ext cx="14617656" cy="863052"/>
            <a:chOff x="0" y="0"/>
            <a:chExt cx="19490208" cy="11507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3909" y="33909"/>
              <a:ext cx="19422491" cy="1082929"/>
            </a:xfrm>
            <a:custGeom>
              <a:avLst/>
              <a:gdLst/>
              <a:ahLst/>
              <a:cxnLst/>
              <a:rect r="r" b="b" t="t" l="l"/>
              <a:pathLst>
                <a:path h="1082929" w="19422491">
                  <a:moveTo>
                    <a:pt x="0" y="0"/>
                  </a:moveTo>
                  <a:lnTo>
                    <a:pt x="19422491" y="0"/>
                  </a:lnTo>
                  <a:lnTo>
                    <a:pt x="19422491" y="1082929"/>
                  </a:lnTo>
                  <a:lnTo>
                    <a:pt x="0" y="1082929"/>
                  </a:lnTo>
                  <a:close/>
                </a:path>
              </a:pathLst>
            </a:custGeom>
            <a:solidFill>
              <a:srgbClr val="21326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0310" cy="1150747"/>
            </a:xfrm>
            <a:custGeom>
              <a:avLst/>
              <a:gdLst/>
              <a:ahLst/>
              <a:cxnLst/>
              <a:rect r="r" b="b" t="t" l="l"/>
              <a:pathLst>
                <a:path h="1150747" w="19490310">
                  <a:moveTo>
                    <a:pt x="33909" y="0"/>
                  </a:moveTo>
                  <a:lnTo>
                    <a:pt x="19456400" y="0"/>
                  </a:lnTo>
                  <a:cubicBezTo>
                    <a:pt x="19475069" y="0"/>
                    <a:pt x="19490310" y="15113"/>
                    <a:pt x="19490310" y="33909"/>
                  </a:cubicBezTo>
                  <a:lnTo>
                    <a:pt x="19490310" y="1116838"/>
                  </a:lnTo>
                  <a:cubicBezTo>
                    <a:pt x="19490310" y="1135507"/>
                    <a:pt x="19475196" y="1150747"/>
                    <a:pt x="19456400" y="1150747"/>
                  </a:cubicBezTo>
                  <a:lnTo>
                    <a:pt x="33909" y="1150747"/>
                  </a:lnTo>
                  <a:cubicBezTo>
                    <a:pt x="15113" y="1150747"/>
                    <a:pt x="0" y="1135634"/>
                    <a:pt x="0" y="1116838"/>
                  </a:cubicBezTo>
                  <a:lnTo>
                    <a:pt x="0" y="33909"/>
                  </a:lnTo>
                  <a:cubicBezTo>
                    <a:pt x="0" y="15113"/>
                    <a:pt x="15113" y="0"/>
                    <a:pt x="33909" y="0"/>
                  </a:cubicBezTo>
                  <a:moveTo>
                    <a:pt x="33909" y="67691"/>
                  </a:moveTo>
                  <a:lnTo>
                    <a:pt x="33909" y="33909"/>
                  </a:lnTo>
                  <a:lnTo>
                    <a:pt x="67691" y="33909"/>
                  </a:lnTo>
                  <a:lnTo>
                    <a:pt x="67691" y="1116838"/>
                  </a:lnTo>
                  <a:lnTo>
                    <a:pt x="33909" y="1116838"/>
                  </a:lnTo>
                  <a:lnTo>
                    <a:pt x="33909" y="1083056"/>
                  </a:lnTo>
                  <a:lnTo>
                    <a:pt x="19456400" y="1083056"/>
                  </a:lnTo>
                  <a:lnTo>
                    <a:pt x="19456400" y="1116965"/>
                  </a:lnTo>
                  <a:lnTo>
                    <a:pt x="19422490" y="1116965"/>
                  </a:lnTo>
                  <a:lnTo>
                    <a:pt x="19422490" y="33909"/>
                  </a:lnTo>
                  <a:lnTo>
                    <a:pt x="19456400" y="33909"/>
                  </a:lnTo>
                  <a:lnTo>
                    <a:pt x="19456400" y="67691"/>
                  </a:lnTo>
                  <a:lnTo>
                    <a:pt x="33909" y="67691"/>
                  </a:lnTo>
                  <a:close/>
                </a:path>
              </a:pathLst>
            </a:custGeom>
            <a:solidFill>
              <a:srgbClr val="213264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2977978" y="1968980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76400" y="181172"/>
            <a:ext cx="7724600" cy="72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al"/>
              </a:rPr>
              <a:t>Next Gen Employability Program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3125" y="1222459"/>
            <a:ext cx="17481750" cy="816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ial"/>
              </a:rPr>
              <a:t>Homepage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DAGB60RbegU</dc:identifier>
  <dcterms:modified xsi:type="dcterms:W3CDTF">2011-08-01T06:04:30Z</dcterms:modified>
  <cp:revision>1</cp:revision>
  <dc:title>Building Bus Reservation System using Python and Django-SANTHOSH S(5113,KEC) ppt.pptx</dc:title>
</cp:coreProperties>
</file>